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1" r:id="rId4"/>
    <p:sldId id="263" r:id="rId5"/>
    <p:sldId id="269" r:id="rId6"/>
    <p:sldId id="267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95318-B8BC-4D7C-B442-7C71ABB5CC4D}" v="3" dt="2024-02-01T18:31:11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os Monti" userId="53cfe59f1197a9ea" providerId="LiveId" clId="{6BB95318-B8BC-4D7C-B442-7C71ABB5CC4D}"/>
    <pc:docChg chg="custSel addSld delSld modSld sldOrd">
      <pc:chgData name="Eros Monti" userId="53cfe59f1197a9ea" providerId="LiveId" clId="{6BB95318-B8BC-4D7C-B442-7C71ABB5CC4D}" dt="2024-02-01T19:10:57.431" v="7833" actId="115"/>
      <pc:docMkLst>
        <pc:docMk/>
      </pc:docMkLst>
      <pc:sldChg chg="modSp del mod">
        <pc:chgData name="Eros Monti" userId="53cfe59f1197a9ea" providerId="LiveId" clId="{6BB95318-B8BC-4D7C-B442-7C71ABB5CC4D}" dt="2024-02-01T18:49:58.235" v="7162" actId="47"/>
        <pc:sldMkLst>
          <pc:docMk/>
          <pc:sldMk cId="3225899518" sldId="256"/>
        </pc:sldMkLst>
        <pc:spChg chg="mod">
          <ac:chgData name="Eros Monti" userId="53cfe59f1197a9ea" providerId="LiveId" clId="{6BB95318-B8BC-4D7C-B442-7C71ABB5CC4D}" dt="2024-02-01T15:04:14.379" v="1702" actId="122"/>
          <ac:spMkLst>
            <pc:docMk/>
            <pc:sldMk cId="3225899518" sldId="256"/>
            <ac:spMk id="2" creationId="{67CDC02F-9732-4FAA-5B4E-78D2DB13E851}"/>
          </ac:spMkLst>
        </pc:spChg>
      </pc:sldChg>
      <pc:sldChg chg="modSp mod">
        <pc:chgData name="Eros Monti" userId="53cfe59f1197a9ea" providerId="LiveId" clId="{6BB95318-B8BC-4D7C-B442-7C71ABB5CC4D}" dt="2024-02-01T19:10:03.725" v="7831" actId="27636"/>
        <pc:sldMkLst>
          <pc:docMk/>
          <pc:sldMk cId="2126582365" sldId="257"/>
        </pc:sldMkLst>
        <pc:spChg chg="mod">
          <ac:chgData name="Eros Monti" userId="53cfe59f1197a9ea" providerId="LiveId" clId="{6BB95318-B8BC-4D7C-B442-7C71ABB5CC4D}" dt="2024-02-01T18:54:05.943" v="7191" actId="20577"/>
          <ac:spMkLst>
            <pc:docMk/>
            <pc:sldMk cId="2126582365" sldId="257"/>
            <ac:spMk id="2" creationId="{4EAAE045-6B71-77E9-14CD-5F3C86BA0532}"/>
          </ac:spMkLst>
        </pc:spChg>
        <pc:spChg chg="mod">
          <ac:chgData name="Eros Monti" userId="53cfe59f1197a9ea" providerId="LiveId" clId="{6BB95318-B8BC-4D7C-B442-7C71ABB5CC4D}" dt="2024-02-01T19:10:03.725" v="7831" actId="27636"/>
          <ac:spMkLst>
            <pc:docMk/>
            <pc:sldMk cId="2126582365" sldId="257"/>
            <ac:spMk id="3" creationId="{4DC5C7B8-0357-A872-4E99-0BF4428C86B6}"/>
          </ac:spMkLst>
        </pc:spChg>
      </pc:sldChg>
      <pc:sldChg chg="modSp mod">
        <pc:chgData name="Eros Monti" userId="53cfe59f1197a9ea" providerId="LiveId" clId="{6BB95318-B8BC-4D7C-B442-7C71ABB5CC4D}" dt="2024-02-01T19:03:11.611" v="7623" actId="6549"/>
        <pc:sldMkLst>
          <pc:docMk/>
          <pc:sldMk cId="2121032983" sldId="258"/>
        </pc:sldMkLst>
        <pc:spChg chg="mod">
          <ac:chgData name="Eros Monti" userId="53cfe59f1197a9ea" providerId="LiveId" clId="{6BB95318-B8BC-4D7C-B442-7C71ABB5CC4D}" dt="2024-02-01T19:03:11.611" v="7623" actId="6549"/>
          <ac:spMkLst>
            <pc:docMk/>
            <pc:sldMk cId="2121032983" sldId="258"/>
            <ac:spMk id="3" creationId="{0CEA862F-1431-A278-3C15-0106D53EED40}"/>
          </ac:spMkLst>
        </pc:spChg>
      </pc:sldChg>
      <pc:sldChg chg="modSp mod">
        <pc:chgData name="Eros Monti" userId="53cfe59f1197a9ea" providerId="LiveId" clId="{6BB95318-B8BC-4D7C-B442-7C71ABB5CC4D}" dt="2024-02-01T19:03:49.586" v="7627" actId="20577"/>
        <pc:sldMkLst>
          <pc:docMk/>
          <pc:sldMk cId="2378887691" sldId="259"/>
        </pc:sldMkLst>
        <pc:spChg chg="mod">
          <ac:chgData name="Eros Monti" userId="53cfe59f1197a9ea" providerId="LiveId" clId="{6BB95318-B8BC-4D7C-B442-7C71ABB5CC4D}" dt="2024-02-01T19:03:23.124" v="7625" actId="20577"/>
          <ac:spMkLst>
            <pc:docMk/>
            <pc:sldMk cId="2378887691" sldId="259"/>
            <ac:spMk id="2" creationId="{5C117A94-51F6-761B-257F-A437A8F471F4}"/>
          </ac:spMkLst>
        </pc:spChg>
        <pc:spChg chg="mod">
          <ac:chgData name="Eros Monti" userId="53cfe59f1197a9ea" providerId="LiveId" clId="{6BB95318-B8BC-4D7C-B442-7C71ABB5CC4D}" dt="2024-02-01T19:03:49.586" v="7627" actId="20577"/>
          <ac:spMkLst>
            <pc:docMk/>
            <pc:sldMk cId="2378887691" sldId="259"/>
            <ac:spMk id="3" creationId="{00AB3028-C22C-DF4B-7B33-027EC0E75372}"/>
          </ac:spMkLst>
        </pc:spChg>
      </pc:sldChg>
      <pc:sldChg chg="modSp new mod">
        <pc:chgData name="Eros Monti" userId="53cfe59f1197a9ea" providerId="LiveId" clId="{6BB95318-B8BC-4D7C-B442-7C71ABB5CC4D}" dt="2024-02-01T19:10:57.431" v="7833" actId="115"/>
        <pc:sldMkLst>
          <pc:docMk/>
          <pc:sldMk cId="1202026481" sldId="260"/>
        </pc:sldMkLst>
        <pc:spChg chg="mod">
          <ac:chgData name="Eros Monti" userId="53cfe59f1197a9ea" providerId="LiveId" clId="{6BB95318-B8BC-4D7C-B442-7C71ABB5CC4D}" dt="2024-02-01T19:06:24.698" v="7726" actId="14100"/>
          <ac:spMkLst>
            <pc:docMk/>
            <pc:sldMk cId="1202026481" sldId="260"/>
            <ac:spMk id="2" creationId="{39966269-B46D-38A9-9621-3FFE41AA79AC}"/>
          </ac:spMkLst>
        </pc:spChg>
        <pc:spChg chg="mod">
          <ac:chgData name="Eros Monti" userId="53cfe59f1197a9ea" providerId="LiveId" clId="{6BB95318-B8BC-4D7C-B442-7C71ABB5CC4D}" dt="2024-02-01T19:10:57.431" v="7833" actId="115"/>
          <ac:spMkLst>
            <pc:docMk/>
            <pc:sldMk cId="1202026481" sldId="260"/>
            <ac:spMk id="3" creationId="{62A4941C-27B6-A4C5-F20F-873191E85444}"/>
          </ac:spMkLst>
        </pc:spChg>
      </pc:sldChg>
      <pc:sldChg chg="modSp new mod">
        <pc:chgData name="Eros Monti" userId="53cfe59f1197a9ea" providerId="LiveId" clId="{6BB95318-B8BC-4D7C-B442-7C71ABB5CC4D}" dt="2024-02-01T19:10:31.281" v="7832" actId="115"/>
        <pc:sldMkLst>
          <pc:docMk/>
          <pc:sldMk cId="2120764907" sldId="261"/>
        </pc:sldMkLst>
        <pc:spChg chg="mod">
          <ac:chgData name="Eros Monti" userId="53cfe59f1197a9ea" providerId="LiveId" clId="{6BB95318-B8BC-4D7C-B442-7C71ABB5CC4D}" dt="2024-02-01T18:51:27.636" v="7167" actId="20577"/>
          <ac:spMkLst>
            <pc:docMk/>
            <pc:sldMk cId="2120764907" sldId="261"/>
            <ac:spMk id="2" creationId="{31C4CABB-824E-1C15-43C8-1C53DAB40064}"/>
          </ac:spMkLst>
        </pc:spChg>
        <pc:spChg chg="mod">
          <ac:chgData name="Eros Monti" userId="53cfe59f1197a9ea" providerId="LiveId" clId="{6BB95318-B8BC-4D7C-B442-7C71ABB5CC4D}" dt="2024-02-01T19:10:31.281" v="7832" actId="115"/>
          <ac:spMkLst>
            <pc:docMk/>
            <pc:sldMk cId="2120764907" sldId="261"/>
            <ac:spMk id="3" creationId="{6DF01A02-B0D5-9C8D-AA2F-1F51FD3E6FF8}"/>
          </ac:spMkLst>
        </pc:spChg>
      </pc:sldChg>
      <pc:sldChg chg="modSp new mod ord">
        <pc:chgData name="Eros Monti" userId="53cfe59f1197a9ea" providerId="LiveId" clId="{6BB95318-B8BC-4D7C-B442-7C71ABB5CC4D}" dt="2024-02-01T19:06:51.129" v="7728" actId="14100"/>
        <pc:sldMkLst>
          <pc:docMk/>
          <pc:sldMk cId="2281683426" sldId="262"/>
        </pc:sldMkLst>
        <pc:spChg chg="mod">
          <ac:chgData name="Eros Monti" userId="53cfe59f1197a9ea" providerId="LiveId" clId="{6BB95318-B8BC-4D7C-B442-7C71ABB5CC4D}" dt="2024-02-01T18:51:05.235" v="7165" actId="20577"/>
          <ac:spMkLst>
            <pc:docMk/>
            <pc:sldMk cId="2281683426" sldId="262"/>
            <ac:spMk id="2" creationId="{9B979C5D-FAF7-40EF-62D8-2486A950F0C7}"/>
          </ac:spMkLst>
        </pc:spChg>
        <pc:spChg chg="mod">
          <ac:chgData name="Eros Monti" userId="53cfe59f1197a9ea" providerId="LiveId" clId="{6BB95318-B8BC-4D7C-B442-7C71ABB5CC4D}" dt="2024-02-01T19:06:51.129" v="7728" actId="14100"/>
          <ac:spMkLst>
            <pc:docMk/>
            <pc:sldMk cId="2281683426" sldId="262"/>
            <ac:spMk id="3" creationId="{5A050241-614F-8D7C-7659-DCA0BFC789CC}"/>
          </ac:spMkLst>
        </pc:spChg>
      </pc:sldChg>
      <pc:sldChg chg="modSp new mod ord">
        <pc:chgData name="Eros Monti" userId="53cfe59f1197a9ea" providerId="LiveId" clId="{6BB95318-B8BC-4D7C-B442-7C71ABB5CC4D}" dt="2024-02-01T18:49:27.930" v="7157"/>
        <pc:sldMkLst>
          <pc:docMk/>
          <pc:sldMk cId="939696032" sldId="263"/>
        </pc:sldMkLst>
        <pc:spChg chg="mod">
          <ac:chgData name="Eros Monti" userId="53cfe59f1197a9ea" providerId="LiveId" clId="{6BB95318-B8BC-4D7C-B442-7C71ABB5CC4D}" dt="2024-02-01T18:34:39.733" v="6613" actId="20577"/>
          <ac:spMkLst>
            <pc:docMk/>
            <pc:sldMk cId="939696032" sldId="263"/>
            <ac:spMk id="2" creationId="{F0091FD7-78AB-AB9A-EC2E-EB8069950158}"/>
          </ac:spMkLst>
        </pc:spChg>
        <pc:spChg chg="mod">
          <ac:chgData name="Eros Monti" userId="53cfe59f1197a9ea" providerId="LiveId" clId="{6BB95318-B8BC-4D7C-B442-7C71ABB5CC4D}" dt="2024-02-01T18:43:48.338" v="7115" actId="20577"/>
          <ac:spMkLst>
            <pc:docMk/>
            <pc:sldMk cId="939696032" sldId="263"/>
            <ac:spMk id="3" creationId="{239D5BC3-2FF1-E4B9-59AA-811119B7BC8D}"/>
          </ac:spMkLst>
        </pc:spChg>
      </pc:sldChg>
      <pc:sldChg chg="modSp new del mod">
        <pc:chgData name="Eros Monti" userId="53cfe59f1197a9ea" providerId="LiveId" clId="{6BB95318-B8BC-4D7C-B442-7C71ABB5CC4D}" dt="2024-02-01T18:43:25.843" v="7111" actId="47"/>
        <pc:sldMkLst>
          <pc:docMk/>
          <pc:sldMk cId="1797720532" sldId="264"/>
        </pc:sldMkLst>
        <pc:spChg chg="mod">
          <ac:chgData name="Eros Monti" userId="53cfe59f1197a9ea" providerId="LiveId" clId="{6BB95318-B8BC-4D7C-B442-7C71ABB5CC4D}" dt="2024-02-01T17:59:00.293" v="4702" actId="27636"/>
          <ac:spMkLst>
            <pc:docMk/>
            <pc:sldMk cId="1797720532" sldId="264"/>
            <ac:spMk id="3" creationId="{05504C0A-3FA6-D158-0659-655DE3654626}"/>
          </ac:spMkLst>
        </pc:spChg>
      </pc:sldChg>
      <pc:sldChg chg="modSp new del mod">
        <pc:chgData name="Eros Monti" userId="53cfe59f1197a9ea" providerId="LiveId" clId="{6BB95318-B8BC-4D7C-B442-7C71ABB5CC4D}" dt="2024-02-01T18:00:18.562" v="4703" actId="47"/>
        <pc:sldMkLst>
          <pc:docMk/>
          <pc:sldMk cId="719516444" sldId="265"/>
        </pc:sldMkLst>
        <pc:spChg chg="mod">
          <ac:chgData name="Eros Monti" userId="53cfe59f1197a9ea" providerId="LiveId" clId="{6BB95318-B8BC-4D7C-B442-7C71ABB5CC4D}" dt="2024-02-01T17:58:53.607" v="4699" actId="27636"/>
          <ac:spMkLst>
            <pc:docMk/>
            <pc:sldMk cId="719516444" sldId="265"/>
            <ac:spMk id="3" creationId="{AEEBD461-8138-942B-1274-406EF7804480}"/>
          </ac:spMkLst>
        </pc:spChg>
      </pc:sldChg>
      <pc:sldChg chg="modSp new del mod">
        <pc:chgData name="Eros Monti" userId="53cfe59f1197a9ea" providerId="LiveId" clId="{6BB95318-B8BC-4D7C-B442-7C71ABB5CC4D}" dt="2024-02-01T18:43:33.951" v="7114" actId="47"/>
        <pc:sldMkLst>
          <pc:docMk/>
          <pc:sldMk cId="2248935769" sldId="266"/>
        </pc:sldMkLst>
        <pc:spChg chg="mod">
          <ac:chgData name="Eros Monti" userId="53cfe59f1197a9ea" providerId="LiveId" clId="{6BB95318-B8BC-4D7C-B442-7C71ABB5CC4D}" dt="2024-02-01T18:43:29.983" v="7113" actId="6549"/>
          <ac:spMkLst>
            <pc:docMk/>
            <pc:sldMk cId="2248935769" sldId="266"/>
            <ac:spMk id="3" creationId="{FD51656D-15B7-9CB4-1AA8-B3CB9AB3B4E7}"/>
          </ac:spMkLst>
        </pc:spChg>
      </pc:sldChg>
      <pc:sldChg chg="modSp new mod ord">
        <pc:chgData name="Eros Monti" userId="53cfe59f1197a9ea" providerId="LiveId" clId="{6BB95318-B8BC-4D7C-B442-7C71ABB5CC4D}" dt="2024-02-01T19:09:53.696" v="7829" actId="115"/>
        <pc:sldMkLst>
          <pc:docMk/>
          <pc:sldMk cId="1502148200" sldId="267"/>
        </pc:sldMkLst>
        <pc:spChg chg="mod">
          <ac:chgData name="Eros Monti" userId="53cfe59f1197a9ea" providerId="LiveId" clId="{6BB95318-B8BC-4D7C-B442-7C71ABB5CC4D}" dt="2024-02-01T18:53:33.966" v="7188" actId="20577"/>
          <ac:spMkLst>
            <pc:docMk/>
            <pc:sldMk cId="1502148200" sldId="267"/>
            <ac:spMk id="2" creationId="{FA1A8EC2-0671-7402-AC4D-A5DD9215BB3F}"/>
          </ac:spMkLst>
        </pc:spChg>
        <pc:spChg chg="mod">
          <ac:chgData name="Eros Monti" userId="53cfe59f1197a9ea" providerId="LiveId" clId="{6BB95318-B8BC-4D7C-B442-7C71ABB5CC4D}" dt="2024-02-01T19:09:53.696" v="7829" actId="115"/>
          <ac:spMkLst>
            <pc:docMk/>
            <pc:sldMk cId="1502148200" sldId="267"/>
            <ac:spMk id="3" creationId="{C97A884D-CCC8-19E4-27A3-1462E21A4152}"/>
          </ac:spMkLst>
        </pc:spChg>
      </pc:sldChg>
      <pc:sldChg chg="modSp new mod">
        <pc:chgData name="Eros Monti" userId="53cfe59f1197a9ea" providerId="LiveId" clId="{6BB95318-B8BC-4D7C-B442-7C71ABB5CC4D}" dt="2024-02-01T18:46:01.307" v="7126" actId="113"/>
        <pc:sldMkLst>
          <pc:docMk/>
          <pc:sldMk cId="340114813" sldId="268"/>
        </pc:sldMkLst>
        <pc:spChg chg="mod">
          <ac:chgData name="Eros Monti" userId="53cfe59f1197a9ea" providerId="LiveId" clId="{6BB95318-B8BC-4D7C-B442-7C71ABB5CC4D}" dt="2024-02-01T18:46:01.307" v="7126" actId="113"/>
          <ac:spMkLst>
            <pc:docMk/>
            <pc:sldMk cId="340114813" sldId="268"/>
            <ac:spMk id="3" creationId="{2695163A-8335-2D8B-F51A-F5B17979892C}"/>
          </ac:spMkLst>
        </pc:spChg>
      </pc:sldChg>
      <pc:sldChg chg="modSp new mod ord">
        <pc:chgData name="Eros Monti" userId="53cfe59f1197a9ea" providerId="LiveId" clId="{6BB95318-B8BC-4D7C-B442-7C71ABB5CC4D}" dt="2024-02-01T19:09:18.938" v="7797" actId="115"/>
        <pc:sldMkLst>
          <pc:docMk/>
          <pc:sldMk cId="4273798381" sldId="269"/>
        </pc:sldMkLst>
        <pc:spChg chg="mod">
          <ac:chgData name="Eros Monti" userId="53cfe59f1197a9ea" providerId="LiveId" clId="{6BB95318-B8BC-4D7C-B442-7C71ABB5CC4D}" dt="2024-02-01T18:34:49.371" v="6616" actId="20577"/>
          <ac:spMkLst>
            <pc:docMk/>
            <pc:sldMk cId="4273798381" sldId="269"/>
            <ac:spMk id="2" creationId="{CE5D14E0-9CA2-45E2-9797-43A0DE21A807}"/>
          </ac:spMkLst>
        </pc:spChg>
        <pc:spChg chg="mod">
          <ac:chgData name="Eros Monti" userId="53cfe59f1197a9ea" providerId="LiveId" clId="{6BB95318-B8BC-4D7C-B442-7C71ABB5CC4D}" dt="2024-02-01T19:09:18.938" v="7797" actId="115"/>
          <ac:spMkLst>
            <pc:docMk/>
            <pc:sldMk cId="4273798381" sldId="269"/>
            <ac:spMk id="3" creationId="{4BDFFD06-628B-8010-20E8-079D7DE67D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792042-449F-25E3-432A-B5094FE24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2CBE0E-D457-9B60-6816-F7AA6D1D5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EBEEFD-4569-2C41-537B-D21AE34D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55F258-6DF5-E96F-3120-92AAF1DD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1C62BA-D641-C7D4-E76C-5FBA358B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45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4A19D8-E535-EA61-3200-9C6957AA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1FE609E-EC83-122E-EBD4-8C1266334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954113-32C6-642F-B0AB-324D43750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27FFB2-AF47-48F3-6F25-8BDF2CA9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B0B837-DAA5-D409-0EEF-411AF8E4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27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0445F53-5550-D56C-A7B6-218CDA5AC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D0BBE9-0DF3-76AD-3AD3-12E2EE9F4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F429A9-E971-5C5F-DA0E-023235E5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A16B03-3AB0-D434-F456-D392BE3F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BDAAD5-409A-4E72-E0BF-DB119C0FF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33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F935A8-FBFD-3642-AB8B-5487AA95C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649448-9C21-EB1F-929E-EF41A3AAC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F47FC5-7F8E-4E1B-CC2E-BE715A90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703155-C613-32AB-8C85-8743E29F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43D6B0-B682-C861-EAE9-01EC9818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12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562566-2519-4024-3B4A-27213E1CB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2A1ED6-62F4-B46A-4307-95F399DED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4B1B5E-4F32-F727-AA2C-225797145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026168-E814-CEE1-DE99-52ED4C3B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FDF58C-3C61-147B-1BCB-F1E7B1A5B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18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6C18F2-0602-84BC-FA5C-51E5ED34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F0787C-9BA6-2FA3-B05A-7DD7864A3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AE2467-C421-F50F-C4AB-7106E330B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A145216-2BAE-B2AA-CA65-BEE83C5B9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A074D2C-B8B8-56B1-D302-1E3F0B3EF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DC8FFC-83C9-367C-8404-6F24CCD1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14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BD60DC-B857-98D3-2166-C0A1FA91D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3E58AB-5BD9-C01C-0BF9-82A9A8757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78212F5-2357-B732-96FF-5B459471F7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E526539-5EBA-9E26-723D-2CE8BF92D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9BCC05D-188D-67B7-6096-55C712CD3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F838A7D-EE65-6A10-7AF6-9FEB02EFB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15C738-4EB1-2984-5145-5FF4081E0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A915CF3-6E6B-1791-86EC-2265D76BA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717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D9998D-4728-CD83-E29D-BD103DF0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1973063-5ED7-738A-9BA8-CF01C2058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D7DC636-62C5-B2B1-EA42-CF259D84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A9E1DCB-BCD9-A515-88D8-AB346130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83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06E2740-EB91-96A5-6182-84D42EBC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46722D-C488-2234-276A-B9842E9E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DB2AE2-4CC1-17B6-316B-C88B4C8FC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85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E06243-CCB5-C7E7-C15C-1590C7CF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8BB9C0-E81F-CDD9-11E7-E8E5B3558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EFC84F7-FAF6-4219-1F31-C434B548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282CD8-0A03-498C-C362-243B863E1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C6A1C7-DD4A-302C-FBD5-5AF425AA1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11B00A-86EB-336B-3096-A2E0FCAC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68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D097BF-0C05-06F2-4ED4-530912CF3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19027CC-0BDC-1B9D-D52B-7535D16DA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93BA808-58B1-7745-25C1-585C9856D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F2DA31F-AAAD-8CB8-E3F6-98727519E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690EC0-30A0-467F-297D-1BE36287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74BDBB-A4CD-AC93-147B-98C6A5009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61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75F6D01-AC60-9CF0-DFF3-9A91378D4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7D8D5A-8002-A1F8-04AE-1E87B0775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45D8-9FBF-A4D0-4A11-586C68B74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18C7-C5CB-4F0F-BCFC-4886B0AAC8F0}" type="datetimeFigureOut">
              <a:rPr lang="it-IT" smtClean="0"/>
              <a:t>01/02/2024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2FBD0D-0DF0-2CD8-8A44-6C2A47468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438DF8-DE08-471B-C85F-F4D1935AF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AA7E9-4330-4B17-B933-C39E6E3040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48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mran2.net/ritagli/index.php?autore=Antoine%20de%20Saint-Exup%C3%A9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F26FC3-9887-3106-C700-3FA77B79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95163A-8335-2D8B-F51A-F5B179798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t-IT" sz="4800" dirty="0"/>
              <a:t>CONSIGLIARE NELLA CHIESA: RAPPRESENTATIVITÀ E APPORTO AL BENE COMUNE ECCLESIALE</a:t>
            </a:r>
          </a:p>
        </p:txBody>
      </p:sp>
    </p:spTree>
    <p:extLst>
      <p:ext uri="{BB962C8B-B14F-4D97-AF65-F5344CB8AC3E}">
        <p14:creationId xmlns:p14="http://schemas.microsoft.com/office/powerpoint/2010/main" val="340114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966269-B46D-38A9-9621-3FFE41AA7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375"/>
          </a:xfrm>
        </p:spPr>
        <p:txBody>
          <a:bodyPr/>
          <a:lstStyle/>
          <a:p>
            <a:r>
              <a:rPr lang="it-IT" dirty="0"/>
              <a:t>RAPPRESENTARE/4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A4941C-27B6-A4C5-F20F-873191E85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/>
          <a:lstStyle/>
          <a:p>
            <a:r>
              <a:rPr lang="it-IT" dirty="0"/>
              <a:t>Significa raggiungere, in modo condiviso, uno sguardo nuovo sulla realtà pastorale di riferimento;</a:t>
            </a:r>
          </a:p>
          <a:p>
            <a:r>
              <a:rPr lang="it-IT" dirty="0"/>
              <a:t>Di grande aiuto può essere ad es. identificare </a:t>
            </a:r>
            <a:r>
              <a:rPr lang="it-IT" u="sng" dirty="0"/>
              <a:t>un’icona biblica</a:t>
            </a:r>
            <a:r>
              <a:rPr lang="it-IT" dirty="0"/>
              <a:t>: già il pregarla, mettersi in ascolto di essa, lasciarsi </a:t>
            </a:r>
            <a:r>
              <a:rPr lang="it-IT" u="sng" dirty="0"/>
              <a:t>rischiarare/illuminare/giudicare </a:t>
            </a:r>
            <a:r>
              <a:rPr lang="it-IT" dirty="0"/>
              <a:t>da essa, attivando poi un confronto, è fruttuoso; aiuta a cogliere il percorso comune come </a:t>
            </a:r>
            <a:r>
              <a:rPr lang="it-IT" u="sng" dirty="0"/>
              <a:t>cammino di fede</a:t>
            </a:r>
            <a:r>
              <a:rPr lang="it-IT" dirty="0"/>
              <a:t> prima che organizzativo.</a:t>
            </a:r>
          </a:p>
          <a:p>
            <a:r>
              <a:rPr lang="it-IT" u="sng" dirty="0"/>
              <a:t>Dopo</a:t>
            </a:r>
            <a:r>
              <a:rPr lang="it-IT" dirty="0"/>
              <a:t> che ci si è appassionati al mare, alla meta, alla prospettiva condivisa potrà seguire una opportuna progettazione, una divisione dei compiti, ecc.</a:t>
            </a:r>
          </a:p>
        </p:txBody>
      </p:sp>
    </p:spTree>
    <p:extLst>
      <p:ext uri="{BB962C8B-B14F-4D97-AF65-F5344CB8AC3E}">
        <p14:creationId xmlns:p14="http://schemas.microsoft.com/office/powerpoint/2010/main" val="120202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979C5D-FAF7-40EF-62D8-2486A950F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it-IT" dirty="0"/>
              <a:t>CONSIGLIARE/1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050241-614F-8D7C-7659-DCA0BFC78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E’ dono e frutto dello Spirito; ogni consigliare nella Chiesa esige si superino immediatezza, frettolosità ed emotività, ma si percorra il cammino di un </a:t>
            </a:r>
            <a:r>
              <a:rPr lang="it-IT" u="sng" dirty="0"/>
              <a:t>discernimento spirituale</a:t>
            </a:r>
            <a:r>
              <a:rPr lang="it-IT" dirty="0"/>
              <a:t>, a livello prima personale poi comunitario, come è nella logica degli organismi di partecipazione ecclesiale.</a:t>
            </a:r>
          </a:p>
          <a:p>
            <a:r>
              <a:rPr lang="it-IT" dirty="0"/>
              <a:t>Una prima icona biblica di riferimento, dal libro del Siracide 37,7-15: qualità del </a:t>
            </a:r>
            <a:r>
              <a:rPr lang="it-IT" u="sng" dirty="0"/>
              <a:t>consiglio</a:t>
            </a:r>
            <a:r>
              <a:rPr lang="it-IT" dirty="0"/>
              <a:t> e del </a:t>
            </a:r>
            <a:r>
              <a:rPr lang="it-IT" u="sng" dirty="0"/>
              <a:t>consigliere</a:t>
            </a:r>
            <a:r>
              <a:rPr lang="it-IT" dirty="0"/>
              <a:t> si richiamano a vicenda.</a:t>
            </a:r>
          </a:p>
          <a:p>
            <a:pPr marL="540385" indent="899795" algn="just">
              <a:lnSpc>
                <a:spcPct val="145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it-IT" sz="21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Ogni consigliere esalta il consiglio che dà,</a:t>
            </a:r>
          </a:p>
          <a:p>
            <a:pPr marL="540385" indent="899795" algn="just">
              <a:lnSpc>
                <a:spcPct val="145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 c’è chi consiglia a proprio vantaggio.</a:t>
            </a:r>
            <a:endParaRPr lang="it-IT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899795" algn="just">
              <a:lnSpc>
                <a:spcPct val="145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it-IT" sz="21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Guàrdati da chi vuole darti consiglio</a:t>
            </a:r>
            <a:endParaRPr lang="it-IT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899795" algn="just">
              <a:lnSpc>
                <a:spcPct val="145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prima </a:t>
            </a:r>
            <a:r>
              <a:rPr lang="it-IT" sz="21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infórmati</a:t>
            </a: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quali siano le sue necessità:</a:t>
            </a:r>
            <a:endParaRPr lang="it-IT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899795" algn="just">
              <a:lnSpc>
                <a:spcPct val="145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egli infatti darà consigli a suo vantaggio;</a:t>
            </a:r>
            <a:endParaRPr lang="it-IT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899795" algn="just">
              <a:lnSpc>
                <a:spcPct val="145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perché non abbia a gettare un laccio su di te</a:t>
            </a:r>
          </a:p>
          <a:p>
            <a:pPr marL="540385" indent="899795" algn="just">
              <a:lnSpc>
                <a:spcPct val="145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it-IT" sz="2100" b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</a:t>
            </a: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ti dica: «La tua via è buona»,</a:t>
            </a:r>
            <a:endParaRPr lang="it-IT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899795" algn="just">
              <a:lnSpc>
                <a:spcPct val="145000"/>
              </a:lnSpc>
              <a:spcBef>
                <a:spcPts val="0"/>
              </a:spcBef>
              <a:tabLst>
                <a:tab pos="900430" algn="l"/>
              </a:tabLst>
            </a:pPr>
            <a:r>
              <a:rPr lang="it-IT" sz="2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 poi si tenga in disparte per vedere quel che ti succede.</a:t>
            </a:r>
            <a:endParaRPr lang="it-IT" sz="21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899795" algn="just">
              <a:tabLst>
                <a:tab pos="900430" algn="l"/>
              </a:tabLst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0385" indent="899795" algn="just">
              <a:tabLst>
                <a:tab pos="900430" algn="l"/>
              </a:tabLst>
            </a:pPr>
            <a:endParaRPr lang="it-IT" sz="1800" baseline="30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16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C4CABB-824E-1C15-43C8-1C53DAB40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9975"/>
          </a:xfrm>
        </p:spPr>
        <p:txBody>
          <a:bodyPr/>
          <a:lstStyle/>
          <a:p>
            <a:r>
              <a:rPr lang="it-IT" dirty="0"/>
              <a:t>CONSIGLIARE/2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F01A02-B0D5-9C8D-AA2F-1F51FD3E6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>
            <a:normAutofit fontScale="92500" lnSpcReduction="20000"/>
          </a:bodyPr>
          <a:lstStyle/>
          <a:p>
            <a:r>
              <a:rPr lang="it-IT" u="sng" dirty="0"/>
              <a:t>Logica di fondo</a:t>
            </a:r>
            <a:r>
              <a:rPr lang="it-IT" dirty="0"/>
              <a:t>: </a:t>
            </a:r>
            <a:r>
              <a:rPr lang="it-IT" u="sng" dirty="0"/>
              <a:t>gratuità e responsabilità</a:t>
            </a:r>
            <a:r>
              <a:rPr lang="it-IT" dirty="0"/>
              <a:t>; </a:t>
            </a:r>
            <a:r>
              <a:rPr lang="it-IT" u="sng" dirty="0"/>
              <a:t>gratuità</a:t>
            </a:r>
            <a:r>
              <a:rPr lang="it-IT" dirty="0"/>
              <a:t> perché rappresentare e consigliare sono azioni da compiere nello Spirito, in modo totalmente libero, distaccato da sé e dall’organismo o gruppo di cui si è rappresentanti; </a:t>
            </a:r>
          </a:p>
          <a:p>
            <a:r>
              <a:rPr lang="it-IT" dirty="0"/>
              <a:t>- </a:t>
            </a:r>
            <a:r>
              <a:rPr lang="it-IT" u="sng" dirty="0"/>
              <a:t>liberi</a:t>
            </a:r>
            <a:r>
              <a:rPr lang="it-IT" dirty="0"/>
              <a:t> da qualsiasi vincolo di mandato, così che si eviti di attrarre su di sé (sul proprio gruppo, ecc.), sui propri obiettivi, finalità, ecc. l’attenzione;</a:t>
            </a:r>
          </a:p>
          <a:p>
            <a:r>
              <a:rPr lang="it-IT" dirty="0"/>
              <a:t>- </a:t>
            </a:r>
            <a:r>
              <a:rPr lang="it-IT" u="sng" dirty="0"/>
              <a:t>responsabili</a:t>
            </a:r>
            <a:r>
              <a:rPr lang="it-IT" dirty="0"/>
              <a:t> perché di quanto è oggetto del proprio consigliare si risponde, si è coinvolti in prima persona, di fronte al Signore e alla sua Chiesa. Ciò implica che, viceversa, si è chiamati a portare il proprio contributo, quello che promana dalla propria appartenenza ecclesiale, dal proprio </a:t>
            </a:r>
            <a:r>
              <a:rPr lang="it-IT" dirty="0" err="1"/>
              <a:t>pdv</a:t>
            </a:r>
            <a:r>
              <a:rPr lang="it-IT" dirty="0"/>
              <a:t>, al bene della comunità di appartenenza;</a:t>
            </a:r>
          </a:p>
          <a:p>
            <a:r>
              <a:rPr lang="it-IT" dirty="0"/>
              <a:t>- </a:t>
            </a:r>
            <a:r>
              <a:rPr lang="it-IT" u="sng" dirty="0"/>
              <a:t>Lo stile</a:t>
            </a:r>
            <a:r>
              <a:rPr lang="it-IT" dirty="0"/>
              <a:t>: se ciascuno porta il proprio secchiello alla fonte comune, una volta versata, non si distinguerà più l’acqua che ciascuno avrà portato, ma sarà possibile per tutti dissetarsi. I </a:t>
            </a:r>
            <a:r>
              <a:rPr lang="it-IT" u="sng" dirty="0"/>
              <a:t>doni spirituali condivisi </a:t>
            </a:r>
            <a:r>
              <a:rPr lang="it-IT" dirty="0"/>
              <a:t>non si perdono, si moltiplicano.</a:t>
            </a:r>
          </a:p>
        </p:txBody>
      </p:sp>
    </p:spTree>
    <p:extLst>
      <p:ext uri="{BB962C8B-B14F-4D97-AF65-F5344CB8AC3E}">
        <p14:creationId xmlns:p14="http://schemas.microsoft.com/office/powerpoint/2010/main" val="212076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091FD7-78AB-AB9A-EC2E-EB806995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CONSIGLIARE: UN METODO/1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9D5BC3-2FF1-E4B9-59AA-811119B7B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>
            <a:normAutofit/>
          </a:bodyPr>
          <a:lstStyle/>
          <a:p>
            <a:r>
              <a:rPr lang="it-IT" u="sng" dirty="0"/>
              <a:t>Metodo</a:t>
            </a:r>
            <a:r>
              <a:rPr lang="it-IT" dirty="0"/>
              <a:t>: il consiglio è bene pertanto che giunga possibilmente al culmine di un «discernimento evangelico» che «si nutre della luce e della forza dello Spirito Santo» e che papa Francesco articola in </a:t>
            </a:r>
            <a:r>
              <a:rPr lang="it-IT" u="sng" dirty="0" err="1"/>
              <a:t>Evangelii</a:t>
            </a:r>
            <a:r>
              <a:rPr lang="it-IT" u="sng" dirty="0"/>
              <a:t> gaudium </a:t>
            </a:r>
            <a:r>
              <a:rPr lang="it-IT" dirty="0"/>
              <a:t>(= EG 50-51) in tre momenti, in rapporto di </a:t>
            </a:r>
            <a:r>
              <a:rPr lang="it-IT" u="sng" dirty="0"/>
              <a:t>circolarità</a:t>
            </a:r>
            <a:r>
              <a:rPr lang="it-IT" dirty="0"/>
              <a:t> tra di essi:</a:t>
            </a:r>
          </a:p>
          <a:p>
            <a:r>
              <a:rPr lang="it-IT" dirty="0"/>
              <a:t>- </a:t>
            </a:r>
            <a:r>
              <a:rPr lang="it-IT" u="sng" dirty="0" err="1"/>
              <a:t>ri</a:t>
            </a:r>
            <a:r>
              <a:rPr lang="it-IT" u="sng" dirty="0"/>
              <a:t>-conoscere</a:t>
            </a:r>
            <a:r>
              <a:rPr lang="it-IT" dirty="0"/>
              <a:t>: presa di coscienza che si esprime nell’ascoltare per comprendere, distinguere, apprezzare o, viceversa, identificare realtà da respingere… la logica dei segni dei tempi;</a:t>
            </a:r>
          </a:p>
          <a:p>
            <a:r>
              <a:rPr lang="it-IT" dirty="0"/>
              <a:t>- </a:t>
            </a:r>
            <a:r>
              <a:rPr lang="it-IT" u="sng" dirty="0"/>
              <a:t>interpretare</a:t>
            </a:r>
            <a:r>
              <a:rPr lang="it-IT" dirty="0"/>
              <a:t>: alla luce della Parola, della fede, della condivisione tra fratelli e sorelle, che aiuti ad approfondire e a discernere, in positivo e in negativo; può essere importante affidarsi ad un’icona biblica;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9696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5D14E0-9CA2-45E2-9797-43A0DE21A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CONSIGLIARE: UN METODO/2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DFFD06-628B-8010-20E8-079D7DE67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- </a:t>
            </a:r>
            <a:r>
              <a:rPr lang="it-IT" u="sng" dirty="0"/>
              <a:t>scegliere</a:t>
            </a:r>
            <a:r>
              <a:rPr lang="it-IT" dirty="0"/>
              <a:t>: ciò che suggerisce lo spirito buono e respingere con decisione le mozioni dello spirito cattivo (</a:t>
            </a:r>
            <a:r>
              <a:rPr lang="it-IT" i="1" dirty="0"/>
              <a:t>de-</a:t>
            </a:r>
            <a:r>
              <a:rPr lang="it-IT" i="1" dirty="0" err="1"/>
              <a:t>cidere</a:t>
            </a:r>
            <a:r>
              <a:rPr lang="it-IT" dirty="0"/>
              <a:t> è tagliare, separare); non il tutto, ma il meglio del possibile; con gradualità ma nella chiarezza della meta da raggiungere.</a:t>
            </a:r>
          </a:p>
          <a:p>
            <a:pPr>
              <a:spcBef>
                <a:spcPts val="0"/>
              </a:spcBef>
            </a:pPr>
            <a:endParaRPr lang="it-IT" sz="1700" dirty="0"/>
          </a:p>
          <a:p>
            <a:r>
              <a:rPr lang="it-IT" dirty="0"/>
              <a:t>NB: Identificare anche le </a:t>
            </a:r>
            <a:r>
              <a:rPr lang="it-IT" u="sng" dirty="0"/>
              <a:t>negatività</a:t>
            </a:r>
            <a:r>
              <a:rPr lang="it-IT" dirty="0"/>
              <a:t>, o ciò che </a:t>
            </a:r>
            <a:r>
              <a:rPr lang="it-IT" u="sng" dirty="0"/>
              <a:t>non</a:t>
            </a:r>
            <a:r>
              <a:rPr lang="it-IT" dirty="0"/>
              <a:t> si deve fare, o le manchevolezze che vanno riscontrate è importante nel discernimento; a volte proprio a partire da ciò che </a:t>
            </a:r>
            <a:r>
              <a:rPr lang="it-IT" u="sng" dirty="0"/>
              <a:t>manca</a:t>
            </a:r>
            <a:r>
              <a:rPr lang="it-IT" dirty="0"/>
              <a:t> al nostro vissuto comunitario inizia un cammino di conversione e di crescita, nella continua ricerca e apertura alla verità.</a:t>
            </a:r>
          </a:p>
          <a:p>
            <a:r>
              <a:rPr lang="it-IT" u="sng" dirty="0"/>
              <a:t>Icona biblica</a:t>
            </a:r>
            <a:r>
              <a:rPr lang="it-IT" dirty="0"/>
              <a:t>: lo sguardo materno di Maria a Cana, che può farci interrogare  di quali </a:t>
            </a:r>
            <a:r>
              <a:rPr lang="it-IT" i="1" dirty="0"/>
              <a:t>vini</a:t>
            </a:r>
            <a:r>
              <a:rPr lang="it-IT" dirty="0"/>
              <a:t> viene a mancare oggi la/e nostra/e comunità, per assaporare meglio il </a:t>
            </a:r>
            <a:r>
              <a:rPr lang="it-IT" i="1" dirty="0"/>
              <a:t>vino nuovo </a:t>
            </a:r>
            <a:r>
              <a:rPr lang="it-IT" dirty="0"/>
              <a:t>che è Gesù (cfr. il tratto mariano della Chiesa in EG 284-288, che conclude la lettera)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3798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1A8EC2-0671-7402-AC4D-A5DD9215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r>
              <a:rPr lang="it-IT" dirty="0"/>
              <a:t>CONSIGLIARE è COMUNICARE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7A884D-CCC8-19E4-27A3-1462E21A4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Consigliare richiede infine l’arte del </a:t>
            </a:r>
            <a:r>
              <a:rPr lang="it-IT" u="sng" dirty="0"/>
              <a:t>comunicare</a:t>
            </a:r>
            <a:r>
              <a:rPr lang="it-IT" dirty="0"/>
              <a:t>. Il comunicare è </a:t>
            </a:r>
            <a:r>
              <a:rPr lang="it-IT" u="sng" dirty="0"/>
              <a:t>parte integrante </a:t>
            </a:r>
            <a:r>
              <a:rPr lang="it-IT" dirty="0"/>
              <a:t>del pensiero o del messaggio che si intende condividere.</a:t>
            </a:r>
          </a:p>
          <a:p>
            <a:r>
              <a:rPr lang="it-IT" dirty="0"/>
              <a:t>La prima regola è filtrare quanto si vorrebbe dire, passando accuratamente dal </a:t>
            </a:r>
            <a:r>
              <a:rPr lang="it-IT" i="1" u="sng" dirty="0"/>
              <a:t>dicibile</a:t>
            </a:r>
            <a:r>
              <a:rPr lang="it-IT" i="1" dirty="0"/>
              <a:t> (tutto ciò che potrebbe essere detto sull’argomento) </a:t>
            </a:r>
            <a:r>
              <a:rPr lang="it-IT" dirty="0"/>
              <a:t>al </a:t>
            </a:r>
            <a:r>
              <a:rPr lang="it-IT" i="1" u="sng" dirty="0" err="1"/>
              <a:t>dicendum</a:t>
            </a:r>
            <a:r>
              <a:rPr lang="it-IT" i="1" dirty="0"/>
              <a:t> (ciò che è doveroso o comunque opportuno dire). </a:t>
            </a:r>
            <a:r>
              <a:rPr lang="it-IT" dirty="0"/>
              <a:t>E’ importante mettere a fuoco ciò si intende comunicare; ne beneficiano la brevità e l’incisività.</a:t>
            </a:r>
          </a:p>
          <a:p>
            <a:r>
              <a:rPr lang="it-IT" dirty="0"/>
              <a:t>Una seconda regola, oltre al fare prima profonda chiarezza in sé stessi, è sapersi, per quanto possibile, </a:t>
            </a:r>
            <a:r>
              <a:rPr lang="it-IT" u="sng" dirty="0"/>
              <a:t>mettersi dalla parte di chi ascolta</a:t>
            </a:r>
            <a:r>
              <a:rPr lang="it-IT" dirty="0"/>
              <a:t>.</a:t>
            </a:r>
          </a:p>
          <a:p>
            <a:r>
              <a:rPr lang="it-IT" dirty="0"/>
              <a:t>Un indice di buona riuscita di un consiglio è quando il dialogo matura fino a far giungere la riflessione ad un punto di convergenza </a:t>
            </a:r>
            <a:r>
              <a:rPr lang="it-IT" u="sng" dirty="0"/>
              <a:t>più elevato </a:t>
            </a:r>
            <a:r>
              <a:rPr lang="it-IT" dirty="0"/>
              <a:t>rispetto a tutti i singoli punti di partenza.</a:t>
            </a:r>
          </a:p>
        </p:txBody>
      </p:sp>
    </p:spTree>
    <p:extLst>
      <p:ext uri="{BB962C8B-B14F-4D97-AF65-F5344CB8AC3E}">
        <p14:creationId xmlns:p14="http://schemas.microsoft.com/office/powerpoint/2010/main" val="150214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AAE045-6B71-77E9-14CD-5F3C86BA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RAPPRESENTARE/1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C5C7B8-0357-A872-4E99-0BF4428C8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665663"/>
          </a:xfrm>
        </p:spPr>
        <p:txBody>
          <a:bodyPr>
            <a:normAutofit lnSpcReduction="10000"/>
          </a:bodyPr>
          <a:lstStyle/>
          <a:p>
            <a:r>
              <a:rPr lang="it-IT" u="sng" dirty="0"/>
              <a:t>Rappresentare</a:t>
            </a:r>
            <a:r>
              <a:rPr lang="it-IT" dirty="0"/>
              <a:t>: se ben inteso, permette di approfondire e qualificare il consigliare nella Chiesa.</a:t>
            </a:r>
          </a:p>
          <a:p>
            <a:r>
              <a:rPr lang="it-IT" dirty="0"/>
              <a:t>Le forme </a:t>
            </a:r>
            <a:r>
              <a:rPr lang="it-IT" u="sng" dirty="0"/>
              <a:t>riduttive/errate </a:t>
            </a:r>
            <a:r>
              <a:rPr lang="it-IT" dirty="0"/>
              <a:t>della rappresentanza (di un gruppo pastorale, ecc.)</a:t>
            </a:r>
          </a:p>
          <a:p>
            <a:r>
              <a:rPr lang="it-IT" dirty="0"/>
              <a:t>Rappresentare: - propri interessi</a:t>
            </a:r>
          </a:p>
          <a:p>
            <a:pPr lvl="5"/>
            <a:r>
              <a:rPr lang="it-IT" sz="2800" dirty="0"/>
              <a:t>- propri obiettivi</a:t>
            </a:r>
          </a:p>
          <a:p>
            <a:pPr lvl="5"/>
            <a:r>
              <a:rPr lang="it-IT" sz="2800" dirty="0"/>
              <a:t>- propri disagi (no: ci sono altre sedi per questo, non il Consiglio pastorale) </a:t>
            </a:r>
          </a:p>
          <a:p>
            <a:pPr marL="0" lvl="5"/>
            <a:r>
              <a:rPr lang="it-IT" sz="2800" dirty="0"/>
              <a:t>Portare avanti la propria prospettiva, creare attenzione e cercare spazio per essa (</a:t>
            </a:r>
            <a:r>
              <a:rPr lang="it-IT" sz="2800" u="sng" dirty="0"/>
              <a:t>invece</a:t>
            </a:r>
            <a:r>
              <a:rPr lang="it-IT" sz="2800" dirty="0"/>
              <a:t>: si porta sempre </a:t>
            </a:r>
            <a:r>
              <a:rPr lang="it-IT" sz="2800" u="sng" dirty="0"/>
              <a:t>il proprio contributo all’insieme</a:t>
            </a:r>
            <a:r>
              <a:rPr lang="it-IT" sz="2800" dirty="0"/>
              <a:t>; dal proprio orizzonte, </a:t>
            </a:r>
            <a:r>
              <a:rPr lang="it-IT" sz="2800" dirty="0" err="1"/>
              <a:t>pdv</a:t>
            </a:r>
            <a:r>
              <a:rPr lang="it-IT" sz="2800" dirty="0"/>
              <a:t> o altro; ma sempre al bene comunitario).</a:t>
            </a:r>
          </a:p>
          <a:p>
            <a:pPr lvl="5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2658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8397D-1EDB-232E-3A5B-1372B0F18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RAPPRESENTARE/2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EA862F-1431-A278-3C15-0106D53EE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716463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Il senso autentico:</a:t>
            </a:r>
          </a:p>
          <a:p>
            <a:r>
              <a:rPr lang="it-IT" u="sng" dirty="0"/>
              <a:t>Rappresentare</a:t>
            </a:r>
            <a:r>
              <a:rPr lang="it-IT" dirty="0"/>
              <a:t> = prospettare, rendere fruibile, visibile, in modo accattivante, apprezzabile </a:t>
            </a:r>
            <a:r>
              <a:rPr lang="it-IT" u="sng" dirty="0"/>
              <a:t>una visione di insieme della realtà</a:t>
            </a:r>
            <a:r>
              <a:rPr lang="it-IT" dirty="0"/>
              <a:t>; una esigenza attuale o prossima, una prospettiva attraente, che ci dischiuda un futuro promettente;</a:t>
            </a:r>
          </a:p>
          <a:p>
            <a:r>
              <a:rPr lang="it-IT" dirty="0"/>
              <a:t>- mostrando dal vivo (cioè non astrattamente ma efficacemente) una esigenza, una prospettiva, una visione complessiva delle cose che fa crescere complessivamente la comunità;</a:t>
            </a:r>
          </a:p>
          <a:p>
            <a:endParaRPr lang="it-IT" sz="1300" dirty="0"/>
          </a:p>
          <a:p>
            <a:r>
              <a:rPr lang="it-IT" dirty="0"/>
              <a:t>E’ più del proporre </a:t>
            </a:r>
            <a:r>
              <a:rPr lang="it-IT" u="sng" dirty="0"/>
              <a:t>una iniziativa</a:t>
            </a:r>
            <a:r>
              <a:rPr lang="it-IT" dirty="0"/>
              <a:t>;</a:t>
            </a:r>
          </a:p>
          <a:p>
            <a:r>
              <a:rPr lang="it-IT" dirty="0"/>
              <a:t>E’ più di </a:t>
            </a:r>
            <a:r>
              <a:rPr lang="it-IT" u="sng" dirty="0"/>
              <a:t>un progetto </a:t>
            </a:r>
            <a:r>
              <a:rPr lang="it-IT" dirty="0"/>
              <a:t>(che verrà dopo, in sede attuativa: obiettivi, risorse, fasi di realizzazione)</a:t>
            </a:r>
          </a:p>
          <a:p>
            <a:r>
              <a:rPr lang="it-IT" dirty="0"/>
              <a:t>E’ una </a:t>
            </a:r>
            <a:r>
              <a:rPr lang="it-IT" u="sng" dirty="0"/>
              <a:t>prospettiva nuova</a:t>
            </a:r>
            <a:r>
              <a:rPr lang="it-IT" dirty="0"/>
              <a:t>, trasversale, che, se condivisa, può essere illuminante per l’intero cammino comunitario; susciterà effetti che non si risolveranno in una o due sedute del consiglio, in quanto tende a dischiudere un percorso nuovo.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1032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17A94-51F6-761B-257F-A437A8F4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RAPPRESENTARE/3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AB3028-C22C-DF4B-7B33-027EC0E75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Detto con altre parole:</a:t>
            </a:r>
          </a:p>
          <a:p>
            <a:r>
              <a:rPr lang="it-I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«Se vuoi costruire una nave non devi per prima cosa affaticarti a chiamare la gente a raccogliere la legna e a preparare gli attrezzi; non distribuire i compiti, non organizzare il lavoro.</a:t>
            </a:r>
            <a:br>
              <a:rPr lang="it-I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it-I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 invece prima risveglia negli uomini la nostalgia del mare lontano e sconfinato.</a:t>
            </a:r>
          </a:p>
          <a:p>
            <a:r>
              <a:rPr lang="it-IT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Appena si sarà risvegliata in loro questa sete si metteranno subito al lavoro per costruire la nave».</a:t>
            </a:r>
          </a:p>
          <a:p>
            <a:pPr algn="r"/>
            <a:r>
              <a:rPr lang="it-IT" b="0" i="0" u="sng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(Antoine de Saint-Exupéry</a:t>
            </a:r>
            <a:r>
              <a:rPr lang="it-IT" b="0" i="0" dirty="0">
                <a:effectLst/>
              </a:rPr>
              <a:t>, </a:t>
            </a:r>
            <a:r>
              <a:rPr lang="it-IT" b="0" i="1" dirty="0">
                <a:solidFill>
                  <a:srgbClr val="000000"/>
                </a:solidFill>
                <a:effectLst/>
              </a:rPr>
              <a:t>Il Piccolo Principe</a:t>
            </a:r>
            <a:r>
              <a:rPr lang="it-IT" dirty="0">
                <a:solidFill>
                  <a:srgbClr val="000000"/>
                </a:solidFill>
              </a:rPr>
              <a:t>)</a:t>
            </a:r>
            <a:endParaRPr lang="it-IT" b="0" i="0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8887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1213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Times New Roman</vt:lpstr>
      <vt:lpstr>Tema di Office</vt:lpstr>
      <vt:lpstr>Presentazione standard di PowerPoint</vt:lpstr>
      <vt:lpstr>CONSIGLIARE/1</vt:lpstr>
      <vt:lpstr>CONSIGLIARE/2</vt:lpstr>
      <vt:lpstr>CONSIGLIARE: UN METODO/1</vt:lpstr>
      <vt:lpstr>CONSIGLIARE: UN METODO/2</vt:lpstr>
      <vt:lpstr>CONSIGLIARE è COMUNICARE</vt:lpstr>
      <vt:lpstr>RAPPRESENTARE/1</vt:lpstr>
      <vt:lpstr>RAPPRESENTARE/2</vt:lpstr>
      <vt:lpstr>RAPPRESENTARE/3</vt:lpstr>
      <vt:lpstr>RAPPRESENTARE/4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RAPPRESENTARE e CONSIGLIARE nella CHIESA</dc:title>
  <dc:creator>Eros Monti</dc:creator>
  <cp:lastModifiedBy>Eros Monti</cp:lastModifiedBy>
  <cp:revision>1</cp:revision>
  <dcterms:created xsi:type="dcterms:W3CDTF">2024-01-31T10:36:06Z</dcterms:created>
  <dcterms:modified xsi:type="dcterms:W3CDTF">2024-02-01T19:11:01Z</dcterms:modified>
</cp:coreProperties>
</file>